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97D79-23A1-4925-B585-5C0C7039F333}" type="datetimeFigureOut">
              <a:rPr lang="en-CA" smtClean="0"/>
              <a:t>2019-11-04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7F99E-5B25-465F-92F6-0726AEC1CD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61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F332-1765-4544-9CB0-8C00BC8920C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Local needs are to be community driven.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Meeting local needs through local and sustainable efforts.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CAREERS is a facilitator and catalyst.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CAREERS beginnings….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endParaRPr lang="en-US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Challenge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Vision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Partnership with Alberta Chamber of Resources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Findings and ‘Go Forward’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From Pilot to Foundation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Key support pillars:  Industry, Government,</a:t>
            </a:r>
          </a:p>
          <a:p>
            <a:pPr>
              <a:spcAft>
                <a:spcPts val="1176"/>
              </a:spcAft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	    Education, Community</a:t>
            </a:r>
          </a:p>
          <a:p>
            <a:pPr>
              <a:spcAft>
                <a:spcPts val="1176"/>
              </a:spcAft>
            </a:pP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</a:pP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CAREERS: The Next Generation</a:t>
            </a:r>
            <a:b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Private/Public Partnership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Team: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Established in 1997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35 of the Best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Alberta-based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$$$: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45% Industry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55% Government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Not-for-Profit (Charitable Status)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Our Board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6 Government Deputy Ministers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15 Industry – Owners/Presidents/Vice Presidents/CEO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F332-1765-4544-9CB0-8C00BC8920C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Local needs are to be community driven.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Meeting local needs through local and sustainable efforts.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CAREERS is a facilitator and catalyst.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CAREERS beginnings….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endParaRPr lang="en-US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Challenge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Vision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Partnership with Alberta Chamber of Resources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Findings and ‘Go Forward’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From Pilot to Foundation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Key support pillars:  Industry, Government,</a:t>
            </a:r>
          </a:p>
          <a:p>
            <a:pPr>
              <a:spcAft>
                <a:spcPts val="1176"/>
              </a:spcAft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	    Education, Community</a:t>
            </a:r>
          </a:p>
          <a:p>
            <a:pPr>
              <a:spcAft>
                <a:spcPts val="1176"/>
              </a:spcAft>
            </a:pP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</a:pP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CAREERS: The Next Generation</a:t>
            </a:r>
            <a:b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Private/Public Partnership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Team: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Established in 1997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35 of the Best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Alberta-based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$$$: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45% Industry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55% Government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Not-for-Profit (Charitable Status)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Our Board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6 Government Deputy Ministers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15 Industry – Owners/Presidents/Vice Presidents/CEO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F332-1765-4544-9CB0-8C00BC8920C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Local needs are to be community driven.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Meeting local needs through local and sustainable efforts.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CAREERS is a facilitator and catalyst.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CAREERS beginnings….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endParaRPr lang="en-US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Challenge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Vision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Partnership with Alberta Chamber of Resources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Findings and ‘Go Forward’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From Pilot to Foundation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Key support pillars:  Industry, Government,</a:t>
            </a:r>
          </a:p>
          <a:p>
            <a:pPr>
              <a:spcAft>
                <a:spcPts val="1176"/>
              </a:spcAft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	    Education, Community</a:t>
            </a:r>
          </a:p>
          <a:p>
            <a:pPr>
              <a:spcAft>
                <a:spcPts val="1176"/>
              </a:spcAft>
            </a:pP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</a:pP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CAREERS: The Next Generation</a:t>
            </a:r>
            <a:b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Private/Public Partnership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Team: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Established in 1997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35 of the Best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Alberta-based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$$$: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45% Industry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55% Government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Not-for-Profit (Charitable Status)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Our Board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6 Government Deputy Ministers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15 Industry – Owners/Presidents/Vice Presidents/CEO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F332-1765-4544-9CB0-8C00BC8920C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Local needs are to be community driven.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Meeting local needs through local and sustainable efforts.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CAREERS is a facilitator and catalyst.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CAREERS beginnings….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endParaRPr lang="en-US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Challenge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Vision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Partnership with Alberta Chamber of Resources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Findings and ‘Go Forward’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From Pilot to Foundation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Key support pillars:  Industry, Government,</a:t>
            </a:r>
          </a:p>
          <a:p>
            <a:pPr>
              <a:spcAft>
                <a:spcPts val="1176"/>
              </a:spcAft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	    Education, Community</a:t>
            </a:r>
          </a:p>
          <a:p>
            <a:pPr>
              <a:spcAft>
                <a:spcPts val="1176"/>
              </a:spcAft>
            </a:pP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</a:pP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CAREERS: The Next Generation</a:t>
            </a:r>
            <a:b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Private/Public Partnership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Team: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Established in 1997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35 of the Best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Alberta-based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$$$: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45% Industry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55% Government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Not-for-Profit (Charitable Status)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Our Board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6 Government Deputy Ministers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15 Industry – Owners/Presidents/Vice Presidents/CEO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F332-1765-4544-9CB0-8C00BC8920C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Local needs are to be community driven.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Meeting local needs through local and sustainable efforts.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CAREERS is a facilitator and catalyst.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CAREERS beginnings….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endParaRPr lang="en-US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Challenge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Vision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Partnership with Alberta Chamber of Resources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Findings and ‘Go Forward’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From Pilot to Foundation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Key support pillars:  Industry, Government,</a:t>
            </a:r>
          </a:p>
          <a:p>
            <a:pPr>
              <a:spcAft>
                <a:spcPts val="1176"/>
              </a:spcAft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	    Education, Community</a:t>
            </a:r>
          </a:p>
          <a:p>
            <a:pPr>
              <a:spcAft>
                <a:spcPts val="1176"/>
              </a:spcAft>
            </a:pP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</a:pP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CAREERS: The Next Generation</a:t>
            </a:r>
            <a:b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Private/Public Partnership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Team: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Established in 1997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35 of the Best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Alberta-based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$$$: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45% Industry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55% Government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Not-for-Profit (Charitable Status)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Our Board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6 Government Deputy Ministers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15 Industry – Owners/Presidents/Vice Presidents/CEO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F332-1765-4544-9CB0-8C00BC8920C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Local needs are to be community driven.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Meeting local needs through local and sustainable efforts.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</a:rPr>
              <a:t>CAREERS is a facilitator and catalyst.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CAREERS beginnings….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endParaRPr lang="en-US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Challenge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Vision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Partnership with Alberta Chamber of Resources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Findings and ‘Go Forward’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From Pilot to Foundation</a:t>
            </a:r>
          </a:p>
          <a:p>
            <a:pPr>
              <a:spcAft>
                <a:spcPts val="1176"/>
              </a:spcAft>
              <a:buBlip>
                <a:blip r:embed="rId3"/>
              </a:buBlip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Key support pillars:  Industry, Government,</a:t>
            </a:r>
          </a:p>
          <a:p>
            <a:pPr>
              <a:spcAft>
                <a:spcPts val="1176"/>
              </a:spcAft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	    Education, Community</a:t>
            </a:r>
          </a:p>
          <a:p>
            <a:pPr>
              <a:spcAft>
                <a:spcPts val="1176"/>
              </a:spcAft>
            </a:pP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176"/>
              </a:spcAft>
            </a:pP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176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CAREERS: The Next Generation</a:t>
            </a:r>
            <a:b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Private/Public Partnership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Team: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Established in 1997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35 of the Best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Alberta-based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marL="448604" lvl="1">
              <a:lnSpc>
                <a:spcPct val="80000"/>
              </a:lnSpc>
            </a:pPr>
            <a:r>
              <a:rPr lang="en-US" sz="2400" dirty="0">
                <a:cs typeface="ＭＳ Ｐゴシック" charset="0"/>
              </a:rPr>
              <a:t>Our $$$: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45% Industry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55% Government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sz="2400" dirty="0">
                <a:cs typeface="ＭＳ Ｐゴシック" charset="0"/>
              </a:rPr>
              <a:t>Not-for-Profit (Charitable Status)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Blip>
                <a:blip r:embed="rId3"/>
              </a:buBlip>
            </a:pPr>
            <a:endParaRPr lang="en-US" sz="2400" dirty="0"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Our Board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6 Government Deputy Ministers</a:t>
            </a:r>
          </a:p>
          <a:p>
            <a:pPr lvl="1"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CA" sz="2400" dirty="0">
                <a:cs typeface="ＭＳ Ｐゴシック" charset="0"/>
              </a:rPr>
              <a:t>15 Industry – Owners/Presidents/Vice Presidents/CEO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3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5059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5059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0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93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586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4637"/>
            <a:ext cx="4041775" cy="3586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64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5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1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5051"/>
            <a:ext cx="3008313" cy="394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93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5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2nd pag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3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Myriad Pro"/>
          <a:ea typeface="MS PGothic" pitchFamily="34" charset="-128"/>
          <a:cs typeface="Myriad Pro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MS PGothic" pitchFamily="34" charset="-128"/>
          <a:cs typeface="Myriad Pro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MS PGothic" pitchFamily="34" charset="-128"/>
          <a:cs typeface="Myriad Pro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MS PGothic" pitchFamily="34" charset="-128"/>
          <a:cs typeface="Myriad Pro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MS PGothic" pitchFamily="34" charset="-128"/>
          <a:cs typeface="Myriad Pro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Myriad Pro"/>
          <a:ea typeface="MS PGothic" pitchFamily="34" charset="-128"/>
          <a:cs typeface="Myriad Pr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Myriad Pro"/>
          <a:ea typeface="MS PGothic" pitchFamily="34" charset="-128"/>
          <a:cs typeface="Myriad Pr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Myriad Pro"/>
          <a:ea typeface="MS PGothic" pitchFamily="34" charset="-128"/>
          <a:cs typeface="Myriad Pr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yriad Pro"/>
          <a:ea typeface="MS PGothic" pitchFamily="34" charset="-128"/>
          <a:cs typeface="Myriad Pr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yriad Pro"/>
          <a:ea typeface="MS PGothic" pitchFamily="34" charset="-128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52540"/>
            <a:ext cx="3239884" cy="1632444"/>
          </a:xfrm>
          <a:prstGeom prst="rect">
            <a:avLst/>
          </a:prstGeom>
        </p:spPr>
      </p:pic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ea typeface="Arial" charset="0"/>
                <a:cs typeface="Arial" charset="0"/>
              </a:rPr>
              <a:t>Automotive/ Mechanical Trade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357" y="1222881"/>
            <a:ext cx="3466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Automotive Service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Heavy Equipment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RV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Motorcycle Mechanic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Agricultural Equipment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Auto Body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Outdoor Power Equipment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Parts Tech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84" y="1052736"/>
            <a:ext cx="2383735" cy="3180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6" y="3717032"/>
            <a:ext cx="3168352" cy="2376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56" y="3645024"/>
            <a:ext cx="3595252" cy="26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ea typeface="Arial" charset="0"/>
                <a:cs typeface="Arial" charset="0"/>
              </a:rPr>
              <a:t>Building/Construction Trade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585" y="1124744"/>
            <a:ext cx="3322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Carpenter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Concrete Finisher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Interior System Mechanic ( ISM Lather)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Floor Covering Installer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Cabinet Maker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Bricklayer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Painter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Roofer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Tile setter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944"/>
            <a:ext cx="2312142" cy="3473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28032"/>
            <a:ext cx="3563888" cy="2670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274981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050778" cy="3295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" y="3433068"/>
            <a:ext cx="3257852" cy="2142149"/>
          </a:xfrm>
          <a:prstGeom prst="rect">
            <a:avLst/>
          </a:prstGeom>
        </p:spPr>
      </p:pic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ea typeface="Arial" charset="0"/>
                <a:cs typeface="Arial" charset="0"/>
              </a:rPr>
              <a:t>Electrical Trade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585" y="1124744"/>
            <a:ext cx="3322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Electrician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Communications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Refrigerator and A/C Mechanic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Instrument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Power Systems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Power Lineman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Electric Motor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black"/>
              </a:solidFill>
              <a:latin typeface="Myriad Pro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94522"/>
            <a:ext cx="3851920" cy="2221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86" y="3212977"/>
            <a:ext cx="2154119" cy="32236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603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ea typeface="Arial" charset="0"/>
                <a:cs typeface="Arial" charset="0"/>
              </a:rPr>
              <a:t>Industrial Trade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585" y="1124744"/>
            <a:ext cx="332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Insulator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Sprinkler Systems Tech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Glazier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Boilermaker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Metal Building Systems Erector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312368" cy="2484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7" y="3465004"/>
            <a:ext cx="5340085" cy="3003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3326765" cy="1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31140"/>
            <a:ext cx="2888779" cy="1925852"/>
          </a:xfrm>
          <a:prstGeom prst="rect">
            <a:avLst/>
          </a:prstGeom>
        </p:spPr>
      </p:pic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ea typeface="Arial" charset="0"/>
                <a:cs typeface="Arial" charset="0"/>
              </a:rPr>
              <a:t>Metal and Pipe Trade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585" y="1124744"/>
            <a:ext cx="3322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Welder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Steamfitter- Pipefitter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Machinist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Millwright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Sheet Metal Worker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Plumber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Structural Steel and Plate Fitter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2247880" cy="3206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4320480" cy="2430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077072"/>
            <a:ext cx="3770545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ea typeface="Arial" charset="0"/>
                <a:cs typeface="Arial" charset="0"/>
              </a:rPr>
              <a:t>Service Trade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124744"/>
            <a:ext cx="2458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Chef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Hair Stylist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Baker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Myriad Pro"/>
              </a:rPr>
              <a:t>Locksmith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black"/>
              </a:solidFill>
              <a:latin typeface="Myriad Pro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4" y="2420888"/>
            <a:ext cx="3114110" cy="3758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22696"/>
            <a:ext cx="3158063" cy="2194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2" y="3212976"/>
            <a:ext cx="2354219" cy="31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14683"/>
      </p:ext>
    </p:extLst>
  </p:cSld>
  <p:clrMapOvr>
    <a:masterClrMapping/>
  </p:clrMapOvr>
</p:sld>
</file>

<file path=ppt/theme/theme1.xml><?xml version="1.0" encoding="utf-8"?>
<a:theme xmlns:a="http://schemas.openxmlformats.org/drawingml/2006/main" name="CAREERS Template 3">
  <a:themeElements>
    <a:clrScheme name="Custom 5">
      <a:dk1>
        <a:sysClr val="windowText" lastClr="000000"/>
      </a:dk1>
      <a:lt1>
        <a:sysClr val="window" lastClr="FFFFFF"/>
      </a:lt1>
      <a:dk2>
        <a:srgbClr val="294B83"/>
      </a:dk2>
      <a:lt2>
        <a:srgbClr val="EEECE1"/>
      </a:lt2>
      <a:accent1>
        <a:srgbClr val="BFC738"/>
      </a:accent1>
      <a:accent2>
        <a:srgbClr val="8599C4"/>
      </a:accent2>
      <a:accent3>
        <a:srgbClr val="DCA649"/>
      </a:accent3>
      <a:accent4>
        <a:srgbClr val="9694BC"/>
      </a:accent4>
      <a:accent5>
        <a:srgbClr val="EFDD30"/>
      </a:accent5>
      <a:accent6>
        <a:srgbClr val="A1A6A7"/>
      </a:accent6>
      <a:hlink>
        <a:srgbClr val="294B83"/>
      </a:hlink>
      <a:folHlink>
        <a:srgbClr val="8546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450</Words>
  <Application>Microsoft Office PowerPoint</Application>
  <PresentationFormat>On-screen Show (4:3)</PresentationFormat>
  <Paragraphs>232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</vt:lpstr>
      <vt:lpstr>CAREERS Template 3</vt:lpstr>
      <vt:lpstr>Automotive/ Mechanical Trade Options</vt:lpstr>
      <vt:lpstr>Building/Construction Trade Options</vt:lpstr>
      <vt:lpstr>Electrical Trade Options</vt:lpstr>
      <vt:lpstr>Industrial Trade Options</vt:lpstr>
      <vt:lpstr>Metal and Pipe Trade Options</vt:lpstr>
      <vt:lpstr>Service Trade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Clusters</dc:title>
  <dc:creator>Scott Northfield</dc:creator>
  <cp:lastModifiedBy>Dave Brown</cp:lastModifiedBy>
  <cp:revision>9</cp:revision>
  <dcterms:created xsi:type="dcterms:W3CDTF">2016-02-18T23:06:15Z</dcterms:created>
  <dcterms:modified xsi:type="dcterms:W3CDTF">2019-11-04T21:50:11Z</dcterms:modified>
</cp:coreProperties>
</file>